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FBAB-459F-4821-AC42-D33D2FCFC666}" type="datetimeFigureOut">
              <a:rPr lang="en-US" smtClean="0"/>
              <a:t>9/22/2010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D673-F417-437C-AD70-CAF1D6BCF3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FBAB-459F-4821-AC42-D33D2FCFC666}" type="datetimeFigureOut">
              <a:rPr lang="en-US" smtClean="0"/>
              <a:t>9/22/2010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D673-F417-437C-AD70-CAF1D6BCF3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FBAB-459F-4821-AC42-D33D2FCFC666}" type="datetimeFigureOut">
              <a:rPr lang="en-US" smtClean="0"/>
              <a:t>9/22/2010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D673-F417-437C-AD70-CAF1D6BCF3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FBAB-459F-4821-AC42-D33D2FCFC666}" type="datetimeFigureOut">
              <a:rPr lang="en-US" smtClean="0"/>
              <a:t>9/22/2010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D673-F417-437C-AD70-CAF1D6BCF3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FBAB-459F-4821-AC42-D33D2FCFC666}" type="datetimeFigureOut">
              <a:rPr lang="en-US" smtClean="0"/>
              <a:t>9/22/2010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D673-F417-437C-AD70-CAF1D6BCF3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FBAB-459F-4821-AC42-D33D2FCFC666}" type="datetimeFigureOut">
              <a:rPr lang="en-US" smtClean="0"/>
              <a:t>9/22/2010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D673-F417-437C-AD70-CAF1D6BCF3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FBAB-459F-4821-AC42-D33D2FCFC666}" type="datetimeFigureOut">
              <a:rPr lang="en-US" smtClean="0"/>
              <a:t>9/22/2010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D673-F417-437C-AD70-CAF1D6BCF3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FBAB-459F-4821-AC42-D33D2FCFC666}" type="datetimeFigureOut">
              <a:rPr lang="en-US" smtClean="0"/>
              <a:t>9/22/2010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D673-F417-437C-AD70-CAF1D6BCF3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FBAB-459F-4821-AC42-D33D2FCFC666}" type="datetimeFigureOut">
              <a:rPr lang="en-US" smtClean="0"/>
              <a:t>9/22/2010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D673-F417-437C-AD70-CAF1D6BCF3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FBAB-459F-4821-AC42-D33D2FCFC666}" type="datetimeFigureOut">
              <a:rPr lang="en-US" smtClean="0"/>
              <a:t>9/22/2010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D673-F417-437C-AD70-CAF1D6BCF3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FBAB-459F-4821-AC42-D33D2FCFC666}" type="datetimeFigureOut">
              <a:rPr lang="en-US" smtClean="0"/>
              <a:t>9/22/2010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D673-F417-437C-AD70-CAF1D6BCF3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FFBAB-459F-4821-AC42-D33D2FCFC666}" type="datetimeFigureOut">
              <a:rPr lang="en-US" smtClean="0"/>
              <a:t>9/22/2010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ED673-F417-437C-AD70-CAF1D6BCF3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overflow.umwblogs.org/files/2009/04/free-trade-carto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Valencia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Office of Information Technology</dc:creator>
  <cp:lastModifiedBy>Office of Information Technology</cp:lastModifiedBy>
  <cp:revision>1</cp:revision>
  <dcterms:created xsi:type="dcterms:W3CDTF">2010-09-22T12:56:08Z</dcterms:created>
  <dcterms:modified xsi:type="dcterms:W3CDTF">2010-09-22T12:58:16Z</dcterms:modified>
</cp:coreProperties>
</file>